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47"/>
  </p:notesMasterIdLst>
  <p:sldIdLst>
    <p:sldId id="256" r:id="rId2"/>
    <p:sldId id="261" r:id="rId3"/>
    <p:sldId id="311" r:id="rId4"/>
    <p:sldId id="260" r:id="rId5"/>
    <p:sldId id="277" r:id="rId6"/>
    <p:sldId id="279" r:id="rId7"/>
    <p:sldId id="257" r:id="rId8"/>
    <p:sldId id="267" r:id="rId9"/>
    <p:sldId id="301" r:id="rId10"/>
    <p:sldId id="319" r:id="rId11"/>
    <p:sldId id="321" r:id="rId12"/>
    <p:sldId id="320" r:id="rId13"/>
    <p:sldId id="318" r:id="rId14"/>
    <p:sldId id="273" r:id="rId15"/>
    <p:sldId id="284" r:id="rId16"/>
    <p:sldId id="275" r:id="rId17"/>
    <p:sldId id="268" r:id="rId18"/>
    <p:sldId id="287" r:id="rId19"/>
    <p:sldId id="298" r:id="rId20"/>
    <p:sldId id="302" r:id="rId21"/>
    <p:sldId id="285" r:id="rId22"/>
    <p:sldId id="299" r:id="rId23"/>
    <p:sldId id="303" r:id="rId24"/>
    <p:sldId id="308" r:id="rId25"/>
    <p:sldId id="309" r:id="rId26"/>
    <p:sldId id="293" r:id="rId27"/>
    <p:sldId id="295" r:id="rId28"/>
    <p:sldId id="305" r:id="rId29"/>
    <p:sldId id="307" r:id="rId30"/>
    <p:sldId id="310" r:id="rId31"/>
    <p:sldId id="316" r:id="rId32"/>
    <p:sldId id="315" r:id="rId33"/>
    <p:sldId id="317" r:id="rId34"/>
    <p:sldId id="288" r:id="rId35"/>
    <p:sldId id="312" r:id="rId36"/>
    <p:sldId id="313" r:id="rId37"/>
    <p:sldId id="314" r:id="rId38"/>
    <p:sldId id="282" r:id="rId39"/>
    <p:sldId id="269" r:id="rId40"/>
    <p:sldId id="292" r:id="rId41"/>
    <p:sldId id="281" r:id="rId42"/>
    <p:sldId id="259" r:id="rId43"/>
    <p:sldId id="262" r:id="rId44"/>
    <p:sldId id="264" r:id="rId45"/>
    <p:sldId id="26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7"/>
    <p:restoredTop sz="94617"/>
  </p:normalViewPr>
  <p:slideViewPr>
    <p:cSldViewPr snapToGrid="0" snapToObjects="1">
      <p:cViewPr varScale="1">
        <p:scale>
          <a:sx n="95" d="100"/>
          <a:sy n="95" d="100"/>
        </p:scale>
        <p:origin x="20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74AA-85CE-9643-946B-80F582AC2D6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A1F1-8D59-AF4E-A7BD-D01F35A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03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3" Type="http://schemas.openxmlformats.org/officeDocument/2006/relationships/image" Target="../media/image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rturSkowronski" TargetMode="External"/><Relationship Id="rId4" Type="http://schemas.openxmlformats.org/officeDocument/2006/relationships/image" Target="../media/image22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7" Type="http://schemas.openxmlformats.org/officeDocument/2006/relationships/image" Target="../media/image2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Thinking in Sequences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832306" y="4108679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Streams in </a:t>
            </a:r>
            <a:r>
              <a:rPr lang="en-US" dirty="0" err="1" smtClean="0"/>
              <a:t>Node.js</a:t>
            </a:r>
            <a:r>
              <a:rPr lang="en-US" dirty="0" smtClean="0"/>
              <a:t> &amp; </a:t>
            </a:r>
            <a:r>
              <a:rPr lang="en-US" dirty="0" err="1" smtClean="0"/>
              <a:t>IO.js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24" y="4512755"/>
            <a:ext cx="999924" cy="99992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753036" y="5567086"/>
            <a:ext cx="3744003" cy="679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1518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630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42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111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23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335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85459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33761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30365" y="81759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2063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14535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66233" y="5795137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62837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17931" y="5792923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1838" y="5567086"/>
            <a:ext cx="3470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Artur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Skowroński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68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Readable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38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79481" y="4249864"/>
            <a:ext cx="912352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Writable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0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33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1983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Sample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2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s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4886" y="2512116"/>
            <a:ext cx="1417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n w="0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</a:t>
            </a:r>
            <a:endParaRPr lang="en-US" sz="6000" dirty="0">
              <a:ln w="0">
                <a:solidFill>
                  <a:schemeClr val="tx2"/>
                </a:solidFill>
              </a:ln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3519" y="600938"/>
            <a:ext cx="290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tx2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Streams</a:t>
            </a:r>
            <a:endParaRPr lang="en-US" sz="6000" b="1" dirty="0">
              <a:ln w="12700">
                <a:solidFill>
                  <a:schemeClr val="tx2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9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</a:rPr>
              <a:t>Readable.resume</a:t>
            </a:r>
            <a:r>
              <a:rPr lang="en-US" sz="4400" dirty="0" smtClean="0">
                <a:solidFill>
                  <a:schemeClr val="tx2"/>
                </a:solidFill>
              </a:rPr>
              <a:t>() &amp; </a:t>
            </a:r>
            <a:r>
              <a:rPr lang="en-US" sz="4400" dirty="0" err="1" smtClean="0">
                <a:solidFill>
                  <a:schemeClr val="tx2"/>
                </a:solidFill>
              </a:rPr>
              <a:t>Readable.pause</a:t>
            </a:r>
            <a:r>
              <a:rPr lang="en-US" sz="4400" dirty="0" smtClean="0">
                <a:solidFill>
                  <a:schemeClr val="tx2"/>
                </a:solidFill>
              </a:rPr>
              <a:t>()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Pull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79627" y="5760034"/>
            <a:ext cx="791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0.10</a:t>
            </a:r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Kinds of Streams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5" name="4-Point Star 14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74338" y="2759586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7" name="4-Point Star 16"/>
          <p:cNvSpPr/>
          <p:nvPr/>
        </p:nvSpPr>
        <p:spPr>
          <a:xfrm>
            <a:off x="1096542" y="2782312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70313" y="1402259"/>
            <a:ext cx="25699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Transform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9" name="4-Point Star 18"/>
          <p:cNvSpPr/>
          <p:nvPr/>
        </p:nvSpPr>
        <p:spPr>
          <a:xfrm>
            <a:off x="6992517" y="1424985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70313" y="2782312"/>
            <a:ext cx="18101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Duplex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1" name="4-Point Star 20"/>
          <p:cNvSpPr/>
          <p:nvPr/>
        </p:nvSpPr>
        <p:spPr>
          <a:xfrm>
            <a:off x="6992517" y="2805038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70313" y="4137410"/>
            <a:ext cx="3153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Passthrough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3" name="4-Point Star 22"/>
          <p:cNvSpPr/>
          <p:nvPr/>
        </p:nvSpPr>
        <p:spPr>
          <a:xfrm>
            <a:off x="6992517" y="4160136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41476" y="294538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Streams1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0313" y="294537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Streams2</a:t>
            </a:r>
            <a:endParaRPr lang="en-US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 animBg="1"/>
      <p:bldP spid="22" grpId="0"/>
      <p:bldP spid="23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68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Readable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01932" y="5819524"/>
            <a:ext cx="2574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…strikes back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Streams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21435" y="4182628"/>
            <a:ext cx="38154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What ?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21435" y="4182628"/>
            <a:ext cx="3347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How </a:t>
            </a:r>
            <a:r>
              <a:rPr lang="en-US" sz="9600" dirty="0" smtClean="0"/>
              <a:t>?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6542" y="347881"/>
            <a:ext cx="59362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).Readable;</a:t>
            </a:r>
          </a:p>
          <a:p>
            <a:endParaRPr lang="en-US" sz="2800" dirty="0"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rs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'First </a:t>
            </a:r>
            <a:r>
              <a:rPr lang="en-US" sz="2800" dirty="0" smtClean="0">
                <a:solidFill>
                  <a:srgbClr val="FF00FF"/>
                </a:solidFill>
                <a:latin typeface="Courier New" charset="0"/>
              </a:rPr>
              <a:t>\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'Second 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\n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'Third </a:t>
            </a:r>
            <a:r>
              <a:rPr lang="en-US" sz="2800" dirty="0">
                <a:solidFill>
                  <a:srgbClr val="FF00FF"/>
                </a:solidFill>
                <a:latin typeface="Courier New" charset="0"/>
              </a:rPr>
              <a:t>\n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process.stdout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pic>
        <p:nvPicPr>
          <p:cNvPr id="7" name="Picture 6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88" y="0"/>
            <a:ext cx="4823012" cy="55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ppy kid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9" cy="6858000"/>
          </a:xfrm>
        </p:spPr>
      </p:pic>
    </p:spTree>
    <p:extLst>
      <p:ext uri="{BB962C8B-B14F-4D97-AF65-F5344CB8AC3E}">
        <p14:creationId xmlns:p14="http://schemas.microsoft.com/office/powerpoint/2010/main" val="20813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umblr_static_sherlock_thinking_zpsdfe6b3d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212"/>
            <a:ext cx="12192000" cy="83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Readable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).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Readable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538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>
                <a:solidFill>
                  <a:schemeClr val="tx2"/>
                </a:solidFill>
              </a:rPr>
              <a:t>stream.Readable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418" y="1954146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Readable);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RStream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Readable.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(this, 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80161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Overwritting</a:t>
            </a:r>
            <a:r>
              <a:rPr lang="en-US" sz="4400" dirty="0" smtClean="0">
                <a:solidFill>
                  <a:schemeClr val="tx2"/>
                </a:solidFill>
              </a:rPr>
              <a:t>  _read(size) function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6540" y="1662611"/>
            <a:ext cx="11261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RStream.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prototype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._read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()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2134" y="2189493"/>
            <a:ext cx="101301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===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data.length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2800" dirty="0">
                <a:latin typeface="Courier New" charset="0"/>
              </a:rPr>
              <a:t>   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return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this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en-US" sz="2800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endParaRPr lang="en-US" sz="2800" dirty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date = data[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++];</a:t>
            </a:r>
          </a:p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console.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'pushed:' 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+ date);</a:t>
            </a: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this.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(date);</a:t>
            </a: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96541" y="4902998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1096541" y="248530"/>
            <a:ext cx="102931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data = [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"First”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"Second”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"Third”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];</a:t>
            </a:r>
            <a:endParaRPr lang="en-US" sz="2800" dirty="0" smtClean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 smtClean="0">
                <a:solidFill>
                  <a:srgbClr val="B07E00"/>
                </a:solidFill>
                <a:latin typeface="Courier New" charset="0"/>
              </a:rPr>
              <a:t>0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2604991"/>
            <a:ext cx="5197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Logic Goes There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76861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2 – Non-Flowing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193396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2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while 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(null !==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 =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str.read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()))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    {</a:t>
            </a:r>
          </a:p>
          <a:p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read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88961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10" name="Picture 9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7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65752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3 – 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808124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2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(el){</a:t>
            </a:r>
          </a:p>
          <a:p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el);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943737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data'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2" name="Picture 1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1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470" y="1398494"/>
            <a:ext cx="9601200" cy="3581400"/>
          </a:xfrm>
        </p:spPr>
        <p:txBody>
          <a:bodyPr/>
          <a:lstStyle/>
          <a:p>
            <a:r>
              <a:rPr lang="en-US" sz="6000" dirty="0" smtClean="0"/>
              <a:t>Source</a:t>
            </a:r>
          </a:p>
          <a:p>
            <a:r>
              <a:rPr lang="en-US" sz="6000" dirty="0" smtClean="0"/>
              <a:t>Pipeline </a:t>
            </a:r>
          </a:p>
          <a:p>
            <a:r>
              <a:rPr lang="en-US" sz="6000" dirty="0" smtClean="0"/>
              <a:t>Sink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5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390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  Writable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0805" y="5819524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Streams2 Edition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68946" y="4250457"/>
            <a:ext cx="38154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What ?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54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17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68946" y="4250457"/>
            <a:ext cx="3347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How ?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5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100406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Transform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699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…I got a power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9035" y="998664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9941" y="830422"/>
            <a:ext cx="3100294" cy="34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63664" y="4249864"/>
            <a:ext cx="83887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Duplex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5450" y="5819524"/>
            <a:ext cx="363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God With Two </a:t>
            </a:r>
            <a:r>
              <a:rPr lang="en-US" sz="3200" dirty="0">
                <a:solidFill>
                  <a:schemeClr val="accent1"/>
                </a:solidFill>
              </a:rPr>
              <a:t>F</a:t>
            </a:r>
            <a:r>
              <a:rPr lang="en-US" sz="3200" dirty="0" smtClean="0">
                <a:solidFill>
                  <a:schemeClr val="accent1"/>
                </a:solidFill>
              </a:rPr>
              <a:t>aces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98293" y="1518396"/>
            <a:ext cx="3641957" cy="2731468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2100" y="4249864"/>
            <a:ext cx="113192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err="1" smtClean="0">
                <a:solidFill>
                  <a:schemeClr val="accent1"/>
                </a:solidFill>
              </a:rPr>
              <a:t>Passthrough</a:t>
            </a:r>
            <a:r>
              <a:rPr lang="en-US" sz="9600" dirty="0" smtClean="0">
                <a:solidFill>
                  <a:schemeClr val="accent1"/>
                </a:solidFill>
              </a:rPr>
              <a:t>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…because I can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0576" y="1189164"/>
            <a:ext cx="3162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manystream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0" y="1"/>
            <a:ext cx="912752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159735">
            <a:off x="6325596" y="2105167"/>
            <a:ext cx="4221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Streams 2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44444E-6 L 0.00169 -0.6224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Combined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DE26"/>
              </a:clrFrom>
              <a:clrTo>
                <a:srgbClr val="F7DE2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787990"/>
            <a:ext cx="1505458" cy="171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all part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43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3952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geth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47"/>
            <a:ext cx="12192000" cy="70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01190" y="250378"/>
            <a:ext cx="5317958" cy="62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466" y="1691122"/>
            <a:ext cx="5580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Megrim" charset="0"/>
                <a:ea typeface="Megrim" charset="0"/>
                <a:cs typeface="Megrim" charset="0"/>
              </a:rPr>
              <a:t>HIGHLAND</a:t>
            </a:r>
            <a:endParaRPr lang="en-US" sz="9600" dirty="0">
              <a:latin typeface="Megrim" charset="0"/>
              <a:ea typeface="Megrim" charset="0"/>
              <a:cs typeface="Megri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832" y="5223117"/>
            <a:ext cx="929105" cy="929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6325" y="5426059"/>
            <a:ext cx="5854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caolan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/highland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89" y="4649336"/>
            <a:ext cx="1052989" cy="409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6325" y="4578407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npm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install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highland</a:t>
            </a: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62376" y="5814373"/>
            <a:ext cx="1439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Links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98002" y="1016105"/>
            <a:ext cx="409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solidFill>
                  <a:schemeClr val="accent4"/>
                </a:solidFill>
              </a:rPr>
              <a:t>http</a:t>
            </a:r>
            <a:r>
              <a:rPr lang="en-US" sz="2800" u="sng" dirty="0">
                <a:solidFill>
                  <a:schemeClr val="accent4"/>
                </a:solidFill>
              </a:rPr>
              <a:t>://</a:t>
            </a:r>
            <a:r>
              <a:rPr lang="en-US" sz="2800" u="sng" dirty="0" err="1">
                <a:solidFill>
                  <a:schemeClr val="accent4"/>
                </a:solidFill>
              </a:rPr>
              <a:t>nodestreams.com</a:t>
            </a:r>
            <a:r>
              <a:rPr lang="en-US" sz="2800" u="sng" dirty="0" smtClean="0">
                <a:solidFill>
                  <a:schemeClr val="accent4"/>
                </a:solidFill>
              </a:rPr>
              <a:t>/</a:t>
            </a:r>
            <a:endParaRPr lang="en-US" sz="2800" u="sng" dirty="0"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98002" y="492885"/>
            <a:ext cx="4532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Streams Playground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4-Point Star 4"/>
          <p:cNvSpPr/>
          <p:nvPr/>
        </p:nvSpPr>
        <p:spPr>
          <a:xfrm>
            <a:off x="1120306" y="661897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498002" y="2446061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http://</a:t>
            </a:r>
            <a:r>
              <a:rPr lang="en-US" sz="2800" u="sng" dirty="0" err="1">
                <a:solidFill>
                  <a:schemeClr val="accent4"/>
                </a:solidFill>
              </a:rPr>
              <a:t>nodeschool.io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98002" y="1919302"/>
            <a:ext cx="555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School – Stream Adventure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32" name="4-Point Star 31"/>
          <p:cNvSpPr/>
          <p:nvPr/>
        </p:nvSpPr>
        <p:spPr>
          <a:xfrm>
            <a:off x="1120306" y="2088314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475" y="3767554"/>
            <a:ext cx="7420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</a:rPr>
              <a:t>substack</a:t>
            </a:r>
            <a:r>
              <a:rPr lang="en-US" sz="2800" u="sng" dirty="0">
                <a:solidFill>
                  <a:schemeClr val="accent4"/>
                </a:solidFill>
              </a:rPr>
              <a:t>/stream-handbook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7475" y="3244334"/>
            <a:ext cx="3095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Streams Handbook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1069779" y="3413346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0" grpId="0"/>
      <p:bldP spid="31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8" y="3223006"/>
            <a:ext cx="4693795" cy="654836"/>
          </a:xfrm>
        </p:spPr>
        <p:txBody>
          <a:bodyPr/>
          <a:lstStyle/>
          <a:p>
            <a:pPr algn="ctr"/>
            <a:r>
              <a:rPr lang="en-US" dirty="0" err="1" smtClean="0"/>
              <a:t>Artur</a:t>
            </a:r>
            <a:r>
              <a:rPr lang="en-US" dirty="0"/>
              <a:t> </a:t>
            </a:r>
            <a:r>
              <a:rPr lang="en-US" dirty="0" err="1" smtClean="0"/>
              <a:t>Skowroński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4607" y="962799"/>
            <a:ext cx="5212080" cy="5175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Thank You!</a:t>
            </a:r>
          </a:p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… and waiting for questions!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3" y="4092336"/>
            <a:ext cx="623962" cy="6239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5456" y="4227309"/>
            <a:ext cx="213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@</a:t>
            </a:r>
            <a:r>
              <a:rPr lang="en-US" sz="2000" dirty="0" err="1">
                <a:hlinkClick r:id="rId3"/>
              </a:rPr>
              <a:t>ArturSkowronski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005456" y="4865285"/>
            <a:ext cx="3778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4"/>
                </a:solidFill>
              </a:rPr>
              <a:t>arturskowronski.com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342" y="5408524"/>
            <a:ext cx="623962" cy="623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8" y="4730578"/>
            <a:ext cx="677946" cy="677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2288" y="5508093"/>
            <a:ext cx="326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github.com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ArturSkowronski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12236" y="242174"/>
            <a:ext cx="2645755" cy="2645755"/>
          </a:xfrm>
          <a:prstGeom prst="ellipse">
            <a:avLst/>
          </a:prstGeom>
          <a:ln w="38100" cap="rnd">
            <a:solidFill>
              <a:schemeClr val="tx2"/>
            </a:solidFill>
            <a:prstDash val="solid"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26" y="6138049"/>
            <a:ext cx="379993" cy="379993"/>
          </a:xfrm>
          <a:prstGeom prst="ellipse">
            <a:avLst/>
          </a:prstGeom>
          <a:ln w="92075" cap="rnd">
            <a:solidFill>
              <a:srgbClr val="000000"/>
            </a:solidFill>
            <a:prstDash val="solid"/>
          </a:ln>
          <a:effectLst/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15" name="TextBox 14"/>
          <p:cNvSpPr txBox="1"/>
          <p:nvPr/>
        </p:nvSpPr>
        <p:spPr>
          <a:xfrm>
            <a:off x="1002288" y="6130452"/>
            <a:ext cx="345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slideshare.net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73" y="0"/>
            <a:ext cx="8530897" cy="69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50200" y="2233706"/>
            <a:ext cx="4241800" cy="50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6447" y="1586753"/>
            <a:ext cx="6975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Streams Are Event </a:t>
            </a:r>
            <a:r>
              <a:rPr lang="en-US" sz="4400" dirty="0" err="1" smtClean="0">
                <a:solidFill>
                  <a:schemeClr val="tx2"/>
                </a:solidFill>
              </a:rPr>
              <a:t>Emmiters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2411063" y="3660740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2075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Classic Streams Flow</a:t>
            </a:r>
            <a:endParaRPr lang="en-US" sz="4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589517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223762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833960" y="3077395"/>
            <a:ext cx="2297206" cy="229720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6200000">
            <a:off x="3930075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1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 rot="16200000">
            <a:off x="7574651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2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8268" y="355787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8268" y="2961658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EVENTS: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08268" y="4027694"/>
            <a:ext cx="84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63000" y="6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1.45833E-6 -0.4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3 L 0.28776 -0.4034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3 L 0.55938 -0.0219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0"/>
                            </p:stCondLst>
                            <p:childTnLst>
                              <p:par>
                                <p:cTn id="9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6" grpId="0" animBg="1"/>
      <p:bldP spid="46" grpId="1" animBg="1"/>
      <p:bldP spid="46" grpId="2" animBg="1"/>
      <p:bldP spid="4" grpId="0" animBg="1"/>
      <p:bldP spid="4" grpId="1" animBg="1"/>
      <p:bldP spid="4" grpId="2" animBg="1"/>
      <p:bldP spid="4" grpId="3" animBg="1"/>
      <p:bldP spid="4" grpId="4" animBg="1"/>
      <p:bldP spid="12" grpId="0" animBg="1"/>
      <p:bldP spid="12" grpId="1" animBg="1"/>
      <p:bldP spid="12" grpId="2" animBg="1"/>
      <p:bldP spid="2" grpId="0"/>
      <p:bldP spid="2" grpId="1"/>
      <p:bldP spid="2" grpId="2"/>
      <p:bldP spid="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Push 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8895184">
            <a:off x="3090079" y="2965304"/>
            <a:ext cx="5877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66700">
                    <a:schemeClr val="tx1">
                      <a:alpha val="98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halkduster" charset="0"/>
                <a:ea typeface="Chalkduster" charset="0"/>
                <a:cs typeface="Chalkduster" charset="0"/>
              </a:rPr>
              <a:t>Deprecated</a:t>
            </a:r>
            <a:endParaRPr lang="en-US" sz="7200" dirty="0">
              <a:ln>
                <a:solidFill>
                  <a:schemeClr val="bg1"/>
                </a:solidFill>
              </a:ln>
              <a:solidFill>
                <a:srgbClr val="FF0000"/>
              </a:solidFill>
              <a:effectLst>
                <a:glow rad="266700">
                  <a:schemeClr val="tx1">
                    <a:alpha val="98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4-Point Star 5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4338" y="2982974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4-Point Star 7"/>
          <p:cNvSpPr/>
          <p:nvPr/>
        </p:nvSpPr>
        <p:spPr>
          <a:xfrm>
            <a:off x="1096542" y="3005700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42787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Kinds of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4148</TotalTime>
  <Words>401</Words>
  <Application>Microsoft Macintosh PowerPoint</Application>
  <PresentationFormat>Widescreen</PresentationFormat>
  <Paragraphs>131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Calibri</vt:lpstr>
      <vt:lpstr>Chalkduster</vt:lpstr>
      <vt:lpstr>Courier New</vt:lpstr>
      <vt:lpstr>Franklin Gothic Book</vt:lpstr>
      <vt:lpstr>Megrim</vt:lpstr>
      <vt:lpstr>Segoe UI Symbol</vt:lpstr>
      <vt:lpstr>Crop</vt:lpstr>
      <vt:lpstr>Thinking in Sequences</vt:lpstr>
      <vt:lpstr>Node Streams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Artur Skowroński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in Sequences</dc:title>
  <dc:creator>Microsoft Office User</dc:creator>
  <cp:lastModifiedBy>Artur Skowronski</cp:lastModifiedBy>
  <cp:revision>188</cp:revision>
  <dcterms:created xsi:type="dcterms:W3CDTF">2015-03-07T18:14:08Z</dcterms:created>
  <dcterms:modified xsi:type="dcterms:W3CDTF">2015-03-12T22:23:18Z</dcterms:modified>
</cp:coreProperties>
</file>